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9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ACE5-F693-0847-4703-EF7DF53A5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54A4F4-969E-9BE4-B2B2-F2FB553CB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54CBC-95F6-8153-A7C9-52F94BC7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7E595-F979-9F53-2E0B-A67FC14F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C89A8-7377-A856-86A2-C40B0A18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9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8EE0-736C-E7CA-AFB2-18474011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74158-6952-E824-BE43-8BE785749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9E428-D8BB-0E89-6C8E-76655624E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4152-8AE8-58A1-9137-26D01D82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89036-7771-CF6E-11F7-C4E5D2B41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3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417F4B-7C68-010A-C9D2-73B060B7E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149D9-757D-72D0-0CA4-D4B24FBF4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8F94F-C872-F695-A4A8-3C0509E3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46D72-682D-ECF2-B0B2-AA5C0015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203A6-0F2B-A0B5-A50A-A52A153E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6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108-8E55-5BB8-027D-CCBAF5ED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47EBF-5E4A-5CF6-C4D4-D57CD55DF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81B9-1BAD-6D18-4BFB-DC1DE4F3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63C9A-D46F-839A-00AE-5FD10D2E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4E002-0BE3-4A06-DFA9-B281DEFA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7BB6E-EC81-C6DB-F559-7AEAB15F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B5885-645D-3EDA-7E8E-045BAF379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8137B-3281-8685-436C-E28A2378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2FC2-C60D-0ACF-A322-A38899CC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13EB0-A58F-D0F0-3BE6-365166DD5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8911-321B-C272-FF6A-A35CE43B1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12BBC-F0F1-7892-EA31-041AC9D02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C954F-8C50-A9F7-24EB-86F3D8AA2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C83FA-5438-89DF-4F36-EE6B8B61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F4BED-1C7C-73A5-5CCC-CC72814CD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4304-8DEF-EAF9-BB4C-5C403E99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5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3ED24-D63B-87F8-941F-AFB72CD9A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91CC2-79B6-9D80-2475-78531BC2E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395A5-43C3-1736-7D78-4AD8A2A4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393B5-0437-42D6-40C3-346FF36B2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BFE81-8C0A-965F-A2BA-E470BEA44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9DFE0-D0ED-4BB9-CF94-F73A99214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F08C82-E0FE-54ED-55FD-D00F069F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BB7B54-EF06-8DB5-FB4C-A6151ABF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3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BC7A-C7AB-75D8-A39E-B43CE99F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BF550D-5299-142F-4F30-930C5B9D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A1EE8-0C1C-FCE8-A6C1-96C0911A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58CC9-4E1F-D0A6-F869-F39D5AC3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9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B630-C1E7-D244-940B-3DF25E03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7C19E-6402-3DE9-B694-A7B2C8231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719E1-5647-6176-92CC-2F0264D3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6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6CA2-8692-5A10-F4AC-AA51F9AB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CA1BA-0A02-638C-B619-A18EB27AF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A20C4-6062-8E6F-0DA4-043597A3F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7FE66-C61F-DA15-02AA-A965E88B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AFF5D-8773-F8F6-8EC4-88273F4E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B1D01-7A64-7C89-1820-D1B4772F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E68D0-CD33-919E-2BD4-2AB75788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5164D-3948-9359-D803-BFFE0360E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F5628-0E51-15BE-F457-4DD647B76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D000F-0F62-370C-E516-80438A2B0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79679-F7B0-86ED-9605-CE94F4AA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8D35A-992C-0F50-97F2-9720C8E0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9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B36C3B-E6C8-1A6D-DDFD-8F1710AE1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DB42C-EA50-6631-63CD-18A731A1A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533F1-278C-8161-0F8B-E7302680D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91C2D6-8654-4A8C-B92E-B4E3A441F88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2AFB8-D589-8A05-BF11-559D20E98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083A3-AA89-346D-9645-CAE820B7E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7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6265-AF77-2C44-6B12-C707A5A78F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F6675-1AB3-0427-EFA7-FC0E28499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64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p&#10;&#10;AI-generated content may be incorrect.">
            <a:extLst>
              <a:ext uri="{FF2B5EF4-FFF2-40B4-BE49-F238E27FC236}">
                <a16:creationId xmlns:a16="http://schemas.microsoft.com/office/drawing/2014/main" id="{D70CE8BE-F63B-49B1-616F-D90B30DA8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" y="0"/>
            <a:ext cx="12041196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15BC999-E9A5-775D-1938-B7DA1E9E9378}"/>
              </a:ext>
            </a:extLst>
          </p:cNvPr>
          <p:cNvSpPr/>
          <p:nvPr/>
        </p:nvSpPr>
        <p:spPr>
          <a:xfrm>
            <a:off x="1176867" y="1642533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B9D8DFD-9DB9-F192-3185-179E45354245}"/>
              </a:ext>
            </a:extLst>
          </p:cNvPr>
          <p:cNvSpPr/>
          <p:nvPr/>
        </p:nvSpPr>
        <p:spPr>
          <a:xfrm>
            <a:off x="9398000" y="2954867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E6AFE3B-8716-07E8-EC21-9DEC56A91307}"/>
              </a:ext>
            </a:extLst>
          </p:cNvPr>
          <p:cNvSpPr/>
          <p:nvPr/>
        </p:nvSpPr>
        <p:spPr>
          <a:xfrm>
            <a:off x="4322233" y="4389967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04B6024-D395-11E8-DE70-7D77A559C7C9}"/>
              </a:ext>
            </a:extLst>
          </p:cNvPr>
          <p:cNvSpPr/>
          <p:nvPr/>
        </p:nvSpPr>
        <p:spPr>
          <a:xfrm>
            <a:off x="11218334" y="4097867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68F6CD-2A4D-77A4-E354-73DDF6F8EE04}"/>
              </a:ext>
            </a:extLst>
          </p:cNvPr>
          <p:cNvSpPr/>
          <p:nvPr/>
        </p:nvSpPr>
        <p:spPr>
          <a:xfrm>
            <a:off x="6172200" y="3115734"/>
            <a:ext cx="160866" cy="16086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040227-852D-C31B-24E4-91210CD629F9}"/>
              </a:ext>
            </a:extLst>
          </p:cNvPr>
          <p:cNvCxnSpPr>
            <a:stCxn id="23" idx="3"/>
            <a:endCxn id="25" idx="1"/>
          </p:cNvCxnSpPr>
          <p:nvPr/>
        </p:nvCxnSpPr>
        <p:spPr>
          <a:xfrm flipV="1">
            <a:off x="4483099" y="3196168"/>
            <a:ext cx="1689101" cy="127423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D14956-CCEE-71BC-64D3-2F38BCA1EA5D}"/>
              </a:ext>
            </a:extLst>
          </p:cNvPr>
          <p:cNvCxnSpPr>
            <a:stCxn id="25" idx="3"/>
            <a:endCxn id="22" idx="1"/>
          </p:cNvCxnSpPr>
          <p:nvPr/>
        </p:nvCxnSpPr>
        <p:spPr>
          <a:xfrm flipV="1">
            <a:off x="6333066" y="3035301"/>
            <a:ext cx="3064934" cy="160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D26D220-10D3-E487-609D-29C56D5109BF}"/>
              </a:ext>
            </a:extLst>
          </p:cNvPr>
          <p:cNvCxnSpPr>
            <a:stCxn id="21" idx="3"/>
            <a:endCxn id="25" idx="1"/>
          </p:cNvCxnSpPr>
          <p:nvPr/>
        </p:nvCxnSpPr>
        <p:spPr>
          <a:xfrm>
            <a:off x="1337733" y="1722967"/>
            <a:ext cx="4834467" cy="147320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81F2873-41B9-3DEE-6294-9FBC62034253}"/>
              </a:ext>
            </a:extLst>
          </p:cNvPr>
          <p:cNvCxnSpPr>
            <a:stCxn id="25" idx="3"/>
            <a:endCxn id="24" idx="1"/>
          </p:cNvCxnSpPr>
          <p:nvPr/>
        </p:nvCxnSpPr>
        <p:spPr>
          <a:xfrm>
            <a:off x="6333066" y="3196168"/>
            <a:ext cx="4885268" cy="98213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B1C6000-CF2B-1113-B69B-DA7D59F0498B}"/>
              </a:ext>
            </a:extLst>
          </p:cNvPr>
          <p:cNvSpPr txBox="1"/>
          <p:nvPr/>
        </p:nvSpPr>
        <p:spPr>
          <a:xfrm>
            <a:off x="529167" y="1879600"/>
            <a:ext cx="614271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F4A1D2-F0C9-C0A8-108C-B9E618C4E318}"/>
              </a:ext>
            </a:extLst>
          </p:cNvPr>
          <p:cNvSpPr txBox="1"/>
          <p:nvPr/>
        </p:nvSpPr>
        <p:spPr>
          <a:xfrm>
            <a:off x="6316133" y="2682387"/>
            <a:ext cx="72167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Kings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C856A0-D595-966A-D7E4-3032372D5776}"/>
              </a:ext>
            </a:extLst>
          </p:cNvPr>
          <p:cNvSpPr txBox="1"/>
          <p:nvPr/>
        </p:nvSpPr>
        <p:spPr>
          <a:xfrm>
            <a:off x="3680994" y="4595854"/>
            <a:ext cx="87325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Westin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4B48C4-10D2-2882-51E0-04A49D6AE39C}"/>
              </a:ext>
            </a:extLst>
          </p:cNvPr>
          <p:cNvSpPr txBox="1"/>
          <p:nvPr/>
        </p:nvSpPr>
        <p:spPr>
          <a:xfrm>
            <a:off x="9550398" y="2569946"/>
            <a:ext cx="97129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General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B0301A-488B-4849-E046-381892AEFA7B}"/>
              </a:ext>
            </a:extLst>
          </p:cNvPr>
          <p:cNvSpPr txBox="1"/>
          <p:nvPr/>
        </p:nvSpPr>
        <p:spPr>
          <a:xfrm>
            <a:off x="10471261" y="4366168"/>
            <a:ext cx="1330621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Convention</a:t>
            </a:r>
          </a:p>
        </p:txBody>
      </p:sp>
    </p:spTree>
    <p:extLst>
      <p:ext uri="{BB962C8B-B14F-4D97-AF65-F5344CB8AC3E}">
        <p14:creationId xmlns:p14="http://schemas.microsoft.com/office/powerpoint/2010/main" val="149686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EA007C-0CF9-1B30-6A6B-FA823DE3B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9" y="0"/>
            <a:ext cx="1055454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B69C4C-9AB1-5C96-F453-4CBEE44EA117}"/>
              </a:ext>
            </a:extLst>
          </p:cNvPr>
          <p:cNvSpPr txBox="1"/>
          <p:nvPr/>
        </p:nvSpPr>
        <p:spPr>
          <a:xfrm>
            <a:off x="1191794" y="3032668"/>
            <a:ext cx="1056700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Westin</a:t>
            </a:r>
          </a:p>
          <a:p>
            <a:r>
              <a:rPr lang="en-US" dirty="0"/>
              <a:t>36:50:29</a:t>
            </a:r>
          </a:p>
          <a:p>
            <a:r>
              <a:rPr lang="en-US" dirty="0"/>
              <a:t>76:08:09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633274-547F-02E2-CFCD-6615375CAE2E}"/>
              </a:ext>
            </a:extLst>
          </p:cNvPr>
          <p:cNvCxnSpPr/>
          <p:nvPr/>
        </p:nvCxnSpPr>
        <p:spPr>
          <a:xfrm flipV="1">
            <a:off x="2252133" y="3395133"/>
            <a:ext cx="808567" cy="118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74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C0D70-59F3-9E7C-8949-9F14CEDB1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980"/>
            <a:ext cx="12192000" cy="5578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09BA2-AA48-8344-B08B-8A9C8BBF054F}"/>
              </a:ext>
            </a:extLst>
          </p:cNvPr>
          <p:cNvSpPr txBox="1"/>
          <p:nvPr/>
        </p:nvSpPr>
        <p:spPr>
          <a:xfrm>
            <a:off x="3126427" y="4764101"/>
            <a:ext cx="1369286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Convention</a:t>
            </a:r>
          </a:p>
          <a:p>
            <a:r>
              <a:rPr lang="en-US" dirty="0"/>
              <a:t>36:50:42.5</a:t>
            </a:r>
          </a:p>
          <a:p>
            <a:r>
              <a:rPr lang="en-US" dirty="0"/>
              <a:t>75:59:20.25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582941-042D-C299-E514-8DD4E16297C0}"/>
              </a:ext>
            </a:extLst>
          </p:cNvPr>
          <p:cNvCxnSpPr/>
          <p:nvPr/>
        </p:nvCxnSpPr>
        <p:spPr>
          <a:xfrm flipH="1" flipV="1">
            <a:off x="1938867" y="4855633"/>
            <a:ext cx="1176866" cy="393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01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DB1513-928E-237F-CBF5-5A18D2D35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03" y="0"/>
            <a:ext cx="1160879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327E7-644D-8584-8211-07DC29120E57}"/>
              </a:ext>
            </a:extLst>
          </p:cNvPr>
          <p:cNvSpPr txBox="1"/>
          <p:nvPr/>
        </p:nvSpPr>
        <p:spPr>
          <a:xfrm>
            <a:off x="6316133" y="2682387"/>
            <a:ext cx="1245854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Kings</a:t>
            </a:r>
          </a:p>
          <a:p>
            <a:r>
              <a:rPr lang="en-US" dirty="0"/>
              <a:t>36:51:40.5</a:t>
            </a:r>
          </a:p>
          <a:p>
            <a:r>
              <a:rPr lang="en-US" dirty="0"/>
              <a:t>76:05:28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07016C-325D-022D-6F81-A0E673FB601A}"/>
              </a:ext>
            </a:extLst>
          </p:cNvPr>
          <p:cNvCxnSpPr/>
          <p:nvPr/>
        </p:nvCxnSpPr>
        <p:spPr>
          <a:xfrm>
            <a:off x="7574507" y="3148084"/>
            <a:ext cx="1387523" cy="673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02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E38CC-FE45-0358-576F-0B0119592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16" y="0"/>
            <a:ext cx="1018736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C7AC0A-C900-8B62-1031-D9F3B3D3FC73}"/>
              </a:ext>
            </a:extLst>
          </p:cNvPr>
          <p:cNvSpPr txBox="1"/>
          <p:nvPr/>
        </p:nvSpPr>
        <p:spPr>
          <a:xfrm>
            <a:off x="2794695" y="2525594"/>
            <a:ext cx="1245854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ORF</a:t>
            </a:r>
          </a:p>
          <a:p>
            <a:r>
              <a:rPr lang="en-US" dirty="0"/>
              <a:t>36:53:14.6</a:t>
            </a:r>
          </a:p>
          <a:p>
            <a:r>
              <a:rPr lang="en-US" dirty="0"/>
              <a:t>76:12:10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F412FE-1FF4-D4D7-B388-D216FD4C25E4}"/>
              </a:ext>
            </a:extLst>
          </p:cNvPr>
          <p:cNvCxnSpPr>
            <a:stCxn id="6" idx="0"/>
          </p:cNvCxnSpPr>
          <p:nvPr/>
        </p:nvCxnSpPr>
        <p:spPr>
          <a:xfrm flipV="1">
            <a:off x="3417622" y="1815152"/>
            <a:ext cx="917817" cy="7104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03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0F161B-42CB-7AD8-5820-BC1E1DA73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00" y="0"/>
            <a:ext cx="95233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CA1DA-BD5A-CB8C-1C23-12BE76FFBF22}"/>
              </a:ext>
            </a:extLst>
          </p:cNvPr>
          <p:cNvSpPr txBox="1"/>
          <p:nvPr/>
        </p:nvSpPr>
        <p:spPr>
          <a:xfrm>
            <a:off x="7389502" y="4053002"/>
            <a:ext cx="1245854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General</a:t>
            </a:r>
          </a:p>
          <a:p>
            <a:r>
              <a:rPr lang="en-US" dirty="0"/>
              <a:t>36:51:49.7</a:t>
            </a:r>
          </a:p>
          <a:p>
            <a:r>
              <a:rPr lang="en-US" dirty="0"/>
              <a:t>76:01:32.8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AF092A-5C93-B153-CD1F-BE54DB6E3D6F}"/>
              </a:ext>
            </a:extLst>
          </p:cNvPr>
          <p:cNvCxnSpPr/>
          <p:nvPr/>
        </p:nvCxnSpPr>
        <p:spPr>
          <a:xfrm flipH="1" flipV="1">
            <a:off x="6232478" y="4312693"/>
            <a:ext cx="1146412" cy="204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597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09AB33-D2A1-D1DE-6A90-03DA01C29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57136"/>
            <a:ext cx="9240039" cy="374372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20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20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Alan Bell</dc:creator>
  <cp:lastModifiedBy>Alan Bell</cp:lastModifiedBy>
  <cp:revision>1</cp:revision>
  <dcterms:created xsi:type="dcterms:W3CDTF">2025-11-12T17:04:59Z</dcterms:created>
  <dcterms:modified xsi:type="dcterms:W3CDTF">2025-11-12T21:18:26Z</dcterms:modified>
</cp:coreProperties>
</file>