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9" r:id="rId4"/>
    <p:sldMasterId id="2147483701" r:id="rId5"/>
  </p:sldMasterIdLst>
  <p:notesMasterIdLst>
    <p:notesMasterId r:id="rId7"/>
  </p:notesMasterIdLst>
  <p:sldIdLst>
    <p:sldId id="351" r:id="rId6"/>
  </p:sldIdLst>
  <p:sldSz cx="12188825" cy="6858000"/>
  <p:notesSz cx="7026275" cy="9312275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379" userDrawn="1">
          <p15:clr>
            <a:srgbClr val="A4A3A4"/>
          </p15:clr>
        </p15:guide>
        <p15:guide id="3" pos="72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7E7"/>
    <a:srgbClr val="9B9798"/>
    <a:srgbClr val="233670"/>
    <a:srgbClr val="6A7070"/>
    <a:srgbClr val="E1E6EA"/>
    <a:srgbClr val="BDCBCC"/>
    <a:srgbClr val="979FA1"/>
    <a:srgbClr val="787C7D"/>
    <a:srgbClr val="B0BCBC"/>
    <a:srgbClr val="87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10" autoAdjust="0"/>
    <p:restoredTop sz="95149" autoAdjust="0"/>
  </p:normalViewPr>
  <p:slideViewPr>
    <p:cSldViewPr snapToGrid="0">
      <p:cViewPr varScale="1">
        <p:scale>
          <a:sx n="127" d="100"/>
          <a:sy n="127" d="100"/>
        </p:scale>
        <p:origin x="120" y="528"/>
      </p:cViewPr>
      <p:guideLst>
        <p:guide orient="horz" pos="624"/>
        <p:guide pos="379"/>
        <p:guide pos="729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2821" tIns="46410" rIns="92821" bIns="464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2821" tIns="46410" rIns="92821" bIns="4641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4/14/2026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1" tIns="46410" rIns="92821" bIns="464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2821" tIns="46410" rIns="92821" bIns="464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2821" tIns="46410" rIns="92821" bIns="464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2821" tIns="46410" rIns="92821" bIns="4641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0EF9B-267D-45AC-8199-70EFA7CFC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8DC36-8408-41E6-8A71-510AAED21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1859-D009-46F2-9979-01289908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D64B4-8C9D-4E24-90DE-A6B5573E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8B22D-9A56-4D40-A255-3615166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6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3CAF-0AB1-47C4-8220-EAF494C0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97428-FCBE-4725-B1F9-A635071E2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F085B-4697-4C8F-8CBE-C1D7196F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8516F-306C-4765-A562-E2C3B6E0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72A1B-C820-4C9A-B578-259A7BF1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A9123-465E-4695-BCDC-356573B14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A4ED-A315-457C-BF10-40FE11B2A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740FD-2E65-41F8-9B5C-F3FDE13D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6840-46A3-414E-8F95-3A0017D8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3A325-E41F-4FF7-97ED-263510CCE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594D-6B29-422A-BCBC-4BE92F773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08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87C94-8AC2-4E9F-B09B-BB67863BD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08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1E963-4319-4685-8C33-AD4CF2B1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77CC3-C137-4FD6-A3E7-60E222D1D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7E480-9A0F-4CDA-ADBD-2FA7EFCE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99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0189-3470-4196-8721-C7097E9B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8E61F-04B5-4D8F-BCAC-0C0F5F926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AB03C-640F-43C2-9BB8-F6A7F0F6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F448E-522B-4863-91DB-01276C94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BD628-67CF-407B-82D0-F03F582A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8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C0AAA-3B0A-4900-A03D-CE8F0E11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24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A7827-EAFE-4185-8A91-6ED84C10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24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CF72F-3F4A-4706-B8B1-903B21A7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E0D45-39F2-4F0F-9B31-22EAF6BA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37072-81E9-4EAF-8B0F-47713B31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0643D-3C1D-4CF9-9410-9A3E0EB7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452EB-A145-4BCA-8DAD-7A9066292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C02C3-D2B3-4C4B-A55C-F58C35745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00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31509-4333-48CF-91DD-BE02824A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97589-C5A9-4304-86CC-074DC63C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51E8C-6396-49B9-A093-8929A87C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225B3-669F-467C-B389-1354F07E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24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1AB33-CBB2-4538-BF50-AF692EDB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7D400-036F-424A-97F5-E0B1F4012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E7F76-A65C-4103-B9AF-52CF669BC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3987F3-E6B5-475D-9394-C3847A611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1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D31A9-4FC3-44B5-81C6-C496A70B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8D548-150F-49AE-9843-3F07F841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7AB1D-7282-4A15-AB49-2A225423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1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A743-6655-4555-97EE-C906174FC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B8BFE-2543-4A06-8E62-F3BF9458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22103-E5B3-46D8-BC50-769ABDA0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1EBC1-66A4-4053-8F32-9E86690E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50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D3ED3-890E-4309-8EA3-12499D07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CDAB1-E48D-4656-84BF-CE2D58D4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5703B-5AFA-4997-A1DE-2367C82A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60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23D8-8F42-49C6-B00E-1C2A3955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4B224-88D9-4310-A136-1D494A7EB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1E475-70D8-4719-8DDA-BE375E79C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41663-52FB-490C-8A99-3194252CB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4C007-91BA-49A4-AE83-76DBB9E6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37323-C548-4780-B96F-665854D84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4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45270-8BA1-4AED-B60A-B2BC3F92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16BF2-B22E-41B3-8B40-7257D304D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B7A69-A068-4AF6-B73F-E9154A6EB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A6030-461A-45E6-81A9-48AAE08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6D8AF-19C6-411D-80C7-AD192897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73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7F0E-4DF4-48AC-8251-48793006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4A327-BAA0-4C38-AD2B-859A11E42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86DA4-E330-494D-BC36-827AC53EA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F7D7B-3A85-4C16-B727-3B029DDE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D1A35-6C56-4F2E-904E-36DA6E6C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F9476-6FF4-4EE3-9BCF-34E0FB97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25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C49BD-3344-4AA1-A72D-28E4873C2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CEBB6-B231-44A8-A889-50739A773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9387-64DA-435D-86E3-42233488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0889-896F-4DAE-8576-59B724A3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9635C-6F30-4669-B636-D6C130D8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97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F39100-6ECA-42C6-B44F-5CB7F3BC7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313" y="365125"/>
            <a:ext cx="262731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34DAC-A44B-464C-97E9-6881793AD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271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C8100-D1AF-46AE-B81D-64868511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68B3-22FB-4932-8E27-995C87DA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1C20B-4850-4B21-8909-3B431AC7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8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31DBA-461D-4D37-9E80-28CDB6D7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C59D-C6A1-4565-88E2-DAFB40009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328DE-A70C-42C3-BCD4-1D98BA9C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92245-61EA-4B1D-ACFE-6DCCF6F67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ED66F-E9D8-4E80-8845-668B44BB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2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6C20-85DA-4646-9C7F-685CC942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B3293-87E1-4027-A42C-22C5FD39B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04AF1-5285-4019-AAE6-83D11ADDF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4188A-FFA4-44EC-B9AE-038BE0D1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AA9C4-441F-4234-8A63-17EC3E10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A7379-779E-40C9-BE68-D5484E67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11FC-5AB2-4C2E-9551-9D6DD3B3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264A3-C687-43CB-B176-5A532725C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11E87-73DF-48EC-9CCE-751AD89E4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915D4-1EE8-4ACD-BFB2-4F5F4B229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D3D2C-8984-4A79-AC0B-C6E01AB3D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8AD5ED-50BF-4B14-B61C-A5E77994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4653EC-EDF1-4199-AFDE-173A2344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B0B46-40F5-4F1B-980E-FF1240FE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2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84DF9-45E4-4C19-A06A-87F65213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39898-3EEF-4637-B914-4F456DF4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290DF-5712-4749-903F-5A68DB80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2943A-D873-4EF7-9A40-E0205FB2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7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18939-957B-46D3-B66E-5C115CF3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87217-F2C2-4743-8BC1-6FEBC0573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B1DCD-CE26-42F1-8E2C-6CFA50E6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3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76FA-077A-480F-95F4-B69C96F1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36B7-079D-4BD0-8984-D60078416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6E91-EFDA-4674-9689-9593E6D0A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9AE2A-D960-4F73-B2A2-0C4CF284E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F9D93-22F2-44C5-A8E4-62C0962D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8BF6C-F94F-4643-AEBA-FCF9BF9D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A0B2-90C0-4FD8-B0D2-D10E47E8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30B6E-8839-478D-B800-16EF24A95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82D97-772F-4A44-B97A-3126FA70F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A8B61-5730-498A-A1EB-1E616266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99606-03AA-4C01-AC9C-FB964FEAC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C57E5-7677-488B-BD94-F228303E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1ECF16-2F89-4280-A91F-8843D5D6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85D51-8124-48E7-8749-B1A82682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08ED-4B87-45DF-9563-ACEAEF6B9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0F17D-0EC4-46FF-B7D6-B142C5C59980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A14B7-8455-4C3D-949E-4EBF9F59B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4F179-495B-48A9-8273-589A93024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38131-BF91-4AB0-A958-E5383905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205C60-E818-4748-9368-AEC5B80A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2509F-1455-4746-AD03-0FEC91865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2D5C6-DCC1-4D84-8F0B-8B0430620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6ED0E-8CAB-4F87-B706-DFB2704948D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CF656-11C6-4032-84B3-B5997C354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8299D-D2F0-417A-BDCF-6F0816D19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1A9A2-28EE-4EF0-A415-242FA86A4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8825" cy="685621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1A2E3830-637D-47F8-8364-993614D446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 b="6063"/>
          <a:stretch/>
        </p:blipFill>
        <p:spPr>
          <a:xfrm>
            <a:off x="19" y="894"/>
            <a:ext cx="12188805" cy="685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797CA-B0AE-4431-811B-A283F56F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88" y="3565983"/>
            <a:ext cx="5237962" cy="1632846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ALR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i="1" dirty="0">
                <a:solidFill>
                  <a:srgbClr val="FFFFFF"/>
                </a:solidFill>
              </a:rPr>
              <a:t>Gambling with High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A7E38-F373-45E7-87D0-2FE7752A9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88" y="126995"/>
            <a:ext cx="11814849" cy="17807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approach [ALR] exposes the public to a level of risk that normally would not be tolerated, but for a short, defined period (i.e., limited exposure).  The purpose of this exception is to </a:t>
            </a:r>
            <a:r>
              <a:rPr lang="en-US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 operations to continue </a:t>
            </a:r>
            <a:r>
              <a:rPr lang="en-US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controlling exposure while mitigations are developed and implemented.” (rejected guidance for 8040.4C, Oct 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83380-E1DE-47F2-925D-A714B84E60C1}"/>
              </a:ext>
            </a:extLst>
          </p:cNvPr>
          <p:cNvSpPr txBox="1"/>
          <p:nvPr/>
        </p:nvSpPr>
        <p:spPr>
          <a:xfrm>
            <a:off x="361650" y="5631169"/>
            <a:ext cx="11640187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799" b="1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MCAS ALR Calculations</a:t>
            </a:r>
          </a:p>
          <a:p>
            <a:pPr defTabSz="914126"/>
            <a:r>
              <a:rPr lang="en-US" sz="1799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“Quantitative risk of 1 </a:t>
            </a:r>
            <a:r>
              <a:rPr lang="en-US" sz="1799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799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r>
              <a:rPr lang="en-US" sz="1799" baseline="30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-7</a:t>
            </a:r>
            <a:r>
              <a:rPr lang="en-US" sz="1799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flight hour meets the interim severity level 1 risk limit.  If the 383-aircraft worldwide fly an average of 9 flight hours per day, a 150-day exposure period (517K flight hours) results in a 95% chance of no accident”</a:t>
            </a:r>
          </a:p>
        </p:txBody>
      </p:sp>
      <p:pic>
        <p:nvPicPr>
          <p:cNvPr id="10" name="Interim risk guidelines">
            <a:hlinkClick r:id="" action="ppaction://media"/>
            <a:extLst>
              <a:ext uri="{FF2B5EF4-FFF2-40B4-BE49-F238E27FC236}">
                <a16:creationId xmlns:a16="http://schemas.microsoft.com/office/drawing/2014/main" id="{A3385D81-6DF7-4483-9565-77972056D2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4950" y="1907705"/>
            <a:ext cx="6414369" cy="36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58920D0E12641BB1A8A6B64E90A3B" ma:contentTypeVersion="5" ma:contentTypeDescription="Create a new document." ma:contentTypeScope="" ma:versionID="55c6a0ff7561d0d11bd66e6aa50ce32c">
  <xsd:schema xmlns:xsd="http://www.w3.org/2001/XMLSchema" xmlns:xs="http://www.w3.org/2001/XMLSchema" xmlns:p="http://schemas.microsoft.com/office/2006/metadata/properties" xmlns:ns3="a36ee798-5bf5-46c2-9903-dcb7d9bdcbda" targetNamespace="http://schemas.microsoft.com/office/2006/metadata/properties" ma:root="true" ma:fieldsID="15596ed1a55dfabf463545ad3849dd9b" ns3:_="">
    <xsd:import namespace="a36ee798-5bf5-46c2-9903-dcb7d9bdcb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ee798-5bf5-46c2-9903-dcb7d9bdcb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8E2A37-C340-4A4B-A494-5D3D410E42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6ee798-5bf5-46c2-9903-dcb7d9bdc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688610-0E3D-4DBF-A6DD-D2008C40E3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9CED94-8A94-4F80-8F2A-466A3DDF8E52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a36ee798-5bf5-46c2-9903-dcb7d9bdcbd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Custom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1_Office Theme</vt:lpstr>
      <vt:lpstr>Custom Design</vt:lpstr>
      <vt:lpstr>ALR Gambling with High Risk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2021-01-25T16:47:21Z</dcterms:created>
  <dcterms:modified xsi:type="dcterms:W3CDTF">2026-04-14T19:23:19Z</dcterms:modified>
</cp:coreProperties>
</file>